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5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6/27/2021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6/27/2021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6/27/2021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6/27/2021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6/27/2021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library/machine.Timer.html?highlight=timer#machine.Tim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GPIO, Timers,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We will add a new class to our GPIO module</a:t>
            </a:r>
          </a:p>
          <a:p>
            <a:r>
              <a:rPr lang="en-US" dirty="0"/>
              <a:t>Complete Python IOT examples 8-10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11-12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module to simplify some of the common activities for our Input &amp; Output devices (LEDs &amp; Buttons)</a:t>
            </a:r>
          </a:p>
          <a:p>
            <a:r>
              <a:rPr lang="en-US" dirty="0"/>
              <a:t>Let’s start with a Button class</a:t>
            </a:r>
          </a:p>
          <a:p>
            <a:r>
              <a:rPr lang="en-US" dirty="0"/>
              <a:t>Creating event listeners for buttons can be complex and resource intensive</a:t>
            </a:r>
          </a:p>
          <a:p>
            <a:r>
              <a:rPr lang="en-US" dirty="0"/>
              <a:t>As we will discuss later in this lesson, resources on a microcontroller are scarce and care should be taken to minimize waste</a:t>
            </a:r>
          </a:p>
          <a:p>
            <a:r>
              <a:rPr lang="en-US" dirty="0"/>
              <a:t>We will avoid using listeners for buttons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For us, that would mean pin 32 – the </a:t>
            </a:r>
            <a:r>
              <a:rPr lang="en-US"/>
              <a:t>Yellow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then clear the list</a:t>
            </a:r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will add the LED class</a:t>
            </a:r>
          </a:p>
          <a:p>
            <a:r>
              <a:rPr lang="en-US" dirty="0"/>
              <a:t>Complete Python IOT example 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go further with the Led class, we need to learn about Timers</a:t>
            </a:r>
          </a:p>
          <a:p>
            <a:r>
              <a:rPr lang="en-US" dirty="0" err="1"/>
              <a:t>MicroPython</a:t>
            </a:r>
            <a:r>
              <a:rPr lang="en-US" dirty="0"/>
              <a:t> has the ability to use hardware and software timers</a:t>
            </a:r>
          </a:p>
          <a:p>
            <a:r>
              <a:rPr lang="en-US" dirty="0"/>
              <a:t>Hardware timers are extremely precise and are typically used for applications that utilize servos (think 3-D printers) where precise timing is critical</a:t>
            </a:r>
          </a:p>
          <a:p>
            <a:r>
              <a:rPr lang="en-US" dirty="0"/>
              <a:t>For what we want, software timers will be perfectly adequate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that we have determined that we will use software timers, we need to understand that timers are initialized with an operating mode</a:t>
            </a:r>
          </a:p>
          <a:p>
            <a:r>
              <a:rPr lang="en-US" dirty="0"/>
              <a:t>There are 2 different operating modes: ONE_SHOT and PERIODIC</a:t>
            </a:r>
          </a:p>
          <a:p>
            <a:r>
              <a:rPr lang="en-US" dirty="0"/>
              <a:t>Timers initialized with the ONE_SHOT operating mode will execute a callback once after a specified period of time</a:t>
            </a:r>
          </a:p>
          <a:p>
            <a:r>
              <a:rPr lang="en-US" dirty="0"/>
              <a:t>Timers initialized with the PERIODIC operating mode will execute a callback after a specified period of time and continue to execute that callback periodically</a:t>
            </a:r>
          </a:p>
          <a:p>
            <a:r>
              <a:rPr lang="en-US" dirty="0">
                <a:hlinkClick r:id="rId2"/>
              </a:rPr>
              <a:t>https://docs.micropython.org/en/latest/library/machine.Timer.html?highlight=timer#machine.Timer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some Timer examples</a:t>
            </a:r>
          </a:p>
          <a:p>
            <a:r>
              <a:rPr lang="en-US" dirty="0"/>
              <a:t>Complete Python IOT examples 3-5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that we understand how timers work, we can add functionality to our Led class</a:t>
            </a:r>
          </a:p>
          <a:p>
            <a:r>
              <a:rPr lang="en-US" dirty="0"/>
              <a:t>Let’s add a ONE_SHOT timer to flicker a led</a:t>
            </a:r>
          </a:p>
          <a:p>
            <a:r>
              <a:rPr lang="en-US" dirty="0"/>
              <a:t>Let’s add a PERIODIC timer to blink a led</a:t>
            </a:r>
          </a:p>
          <a:p>
            <a:r>
              <a:rPr lang="en-US" dirty="0"/>
              <a:t>Complete Python IOT examples 6-7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18179</TotalTime>
  <Words>1310</Words>
  <Application>Microsoft Office PowerPoint</Application>
  <PresentationFormat>Widescreen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714</cp:revision>
  <dcterms:created xsi:type="dcterms:W3CDTF">2018-11-03T17:51:56Z</dcterms:created>
  <dcterms:modified xsi:type="dcterms:W3CDTF">2021-06-28T04:56:04Z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